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A4879-7ECD-4C3E-B682-98974E3C8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9D5A9A-EAD2-48ED-B80D-76CE3CF9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C7DFC4-F79C-435B-8A54-665DD3BF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D1248-DAFD-4252-9620-97C6AB2A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FE4A12-8EA3-4A99-A2A3-3E57CC8B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6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721AE-7756-49C9-AADE-7F2454DD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681100-AFCF-41E7-8538-EC925DC9E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259895-4BE6-443E-9C77-7F26E601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C762F0-3FBC-4476-9665-376FB5BB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12470E-5BA4-4A30-BF44-39366496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87BEC6-B762-457A-BE99-4DFE21B46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36D7E9-9D9C-487D-8A01-5BAAF2C1E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7E6CC-70F8-4B97-A3BA-3F738543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597FA-EF69-4CD6-A27A-BAFCCFEC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467E67-2E37-48FD-9F26-C63081E6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44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FD912-06C0-43E1-B3C6-ADAD62ED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E32B4E-4879-4D56-BBE2-CE926C48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7E8A9F-F3E4-4B93-9F01-8C65F37F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F052E-420D-4D2F-B108-3C67B29F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678845-C304-4EDA-AA31-E1F8C8B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8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14835-1256-4C37-BADB-881DB7A2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3BBC06-38AD-4E4C-8EC1-F63B961EE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B6A9DF-5FD5-40BA-BFD3-83BBEDF2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53BCE-CC7A-4CF3-97F4-F4B34DF1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405BCF-75BB-4AEF-B4DD-AB13B126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F80ED-CFC5-4715-B1F9-893F2731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FA662-B005-4D86-AF0C-D6D077A28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1F0C07-E257-458D-B9F1-D32C275FD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8435D0-5D79-4652-8CC9-FB4BB9C7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15360E-78D2-47B2-8DFA-EF045FE7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00647F-C358-4CFB-BF9D-62C7C45C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10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7EE71-8364-4BE0-8EA7-A5EBA5B8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91A877-77E2-4815-9D23-7068DEA8B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E23F18E-11D5-4627-9115-1D1E3A398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D0E47BB-323D-4791-B2A8-CCE681432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226E928-9DB8-465A-B1EC-25188651A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F862C6-D6E7-479C-93E2-CC48ADC4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CA4D06-94A1-4A55-8217-D89F9813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372F10-F661-43C0-AA03-CEB73900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32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79265-C9D5-4A2E-8D0E-B4CEFC94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49D5FE-80AF-41AE-911A-02AEEAEC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1C36E4-6CAB-4495-9F9F-C34DFE3D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B37B08-26B4-460D-B468-FC84C324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1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894E656-5787-4E00-8419-B7EC06DD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29167A-F856-47E9-A30A-FB0CDB3F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3C6024-CA2E-4B0E-8F16-CF10A273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F9021-4B03-4FFD-8CBD-8F1E7435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179068-B9B7-4E66-94B4-00DC45AB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9B11DE1-4B28-4533-BAC7-1241B089E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CE9EED-41E4-4705-BC9E-52D457D2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D4D3CF-2BED-4EB1-8B72-A457C33F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5189F9-6E6A-4B4D-919B-4155C885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047C3-25E4-4952-AD30-564AE11C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81B61A-8805-40A8-B1EF-8473E629F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9A37E67-CBE9-4123-AB90-4AAB2988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071A0D-E719-4EE3-9C6C-7AC6938F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AB95B5-22AC-4798-B6D7-68F6873B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DC055D-6BD1-4415-B203-91AC7E65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20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8DA04C-E0CB-4E31-9042-C1052C65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C0B69C-A9B9-468B-A2DC-34506C282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1260AB-20E1-414E-A0B7-5F1CE0588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74CC-14A9-404A-9F78-206565F4A3F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FE052-B227-4BF4-AEB2-5EB25151A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078A5F-D4F7-455F-9FC0-0E8ECDD5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973E-02AE-44F2-B53B-9FE2B04A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ADDF876-B018-4DBF-8C41-3EA24DD0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Příklad falešné rovnováhy v médiích.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4B4042D-56A5-48DA-835F-29ACC4B0A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873" y="1129074"/>
            <a:ext cx="9014254" cy="54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3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07A8F6C-7823-4733-A338-93B3D9CE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4" y="118238"/>
            <a:ext cx="10948086" cy="66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E793C-D5D5-4EE1-A048-28CBAEEA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19" y="365125"/>
            <a:ext cx="11895438" cy="1183589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Upravený komiks o falešné rovnováze v médiích k tématu změny klimatu.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262DEA8-7A89-4D40-AA68-CC5C045F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854" y="1548714"/>
            <a:ext cx="8534400" cy="52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6A690DA9-3188-4899-AB04-5AA70BF7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2" y="99051"/>
            <a:ext cx="10906896" cy="66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2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Širokoúhlá obrazovka</PresentationFormat>
  <Paragraphs>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Příklad falešné rovnováhy v médiích.</vt:lpstr>
      <vt:lpstr>Prezentace aplikace PowerPoint</vt:lpstr>
      <vt:lpstr>Upravený komiks o falešné rovnováze v médiích k tématu změny klimatu.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 falešné rovnováhy v médiích.</dc:title>
  <dc:creator>JK</dc:creator>
  <cp:lastModifiedBy>JK</cp:lastModifiedBy>
  <cp:revision>2</cp:revision>
  <dcterms:created xsi:type="dcterms:W3CDTF">2023-11-03T10:16:00Z</dcterms:created>
  <dcterms:modified xsi:type="dcterms:W3CDTF">2023-11-03T10:19:25Z</dcterms:modified>
</cp:coreProperties>
</file>