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DA4879-7ECD-4C3E-B682-98974E3C8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D9D5A9A-EAD2-48ED-B80D-76CE3CF99C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C7DFC4-F79C-435B-8A54-665DD3BF7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74CC-14A9-404A-9F78-206565F4A3F2}" type="datetimeFigureOut">
              <a:rPr lang="cs-CZ" smtClean="0"/>
              <a:t>03.11.2023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3FD1248-DAFD-4252-9620-97C6AB2A9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EFE4A12-8EA3-4A99-A2A3-3E57CC8B0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973E-02AE-44F2-B53B-9FE2B04A5D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4265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FFD912-06C0-43E1-B3C6-ADAD62EDC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DE32B4E-4879-4D56-BBE2-CE926C489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37E8A9F-F3E4-4B93-9F01-8C65F37F5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74CC-14A9-404A-9F78-206565F4A3F2}" type="datetimeFigureOut">
              <a:rPr lang="cs-CZ" smtClean="0"/>
              <a:t>03.11.2023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2CF052E-420D-4D2F-B108-3C67B29F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678845-C304-4EDA-AA31-E1F8C8B51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973E-02AE-44F2-B53B-9FE2B04A5D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2583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114835-1256-4C37-BADB-881DB7A2C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73BBC06-38AD-4E4C-8EC1-F63B961EE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B6A9DF-5FD5-40BA-BFD3-83BBEDF24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74CC-14A9-404A-9F78-206565F4A3F2}" type="datetimeFigureOut">
              <a:rPr lang="cs-CZ" smtClean="0"/>
              <a:t>03.11.2023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DE53BCE-CC7A-4CF3-97F4-F4B34DF1F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2405BCF-75BB-4AEF-B4DD-AB13B1261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973E-02AE-44F2-B53B-9FE2B04A5D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8251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FF80ED-CFC5-4715-B1F9-893F2731A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BFA662-B005-4D86-AF0C-D6D077A28A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001F0C07-E257-458D-B9F1-D32C275FD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E8435D0-5D79-4652-8CC9-FB4BB9C75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74CC-14A9-404A-9F78-206565F4A3F2}" type="datetimeFigureOut">
              <a:rPr lang="cs-CZ" smtClean="0"/>
              <a:t>03.11.2023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815360E-78D2-47B2-8DFA-EF045FE76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300647F-C358-4CFB-BF9D-62C7C45C4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973E-02AE-44F2-B53B-9FE2B04A5D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6109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E7EE71-8364-4BE0-8EA7-A5EBA5B8C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191A877-77E2-4815-9D23-7068DEA8B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4E23F18E-11D5-4627-9115-1D1E3A398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D0E47BB-323D-4791-B2A8-CCE681432F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226E928-9DB8-465A-B1EC-25188651A5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7F862C6-D6E7-479C-93E2-CC48ADC49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74CC-14A9-404A-9F78-206565F4A3F2}" type="datetimeFigureOut">
              <a:rPr lang="cs-CZ" smtClean="0"/>
              <a:t>03.11.2023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7CA4D06-94A1-4A55-8217-D89F9813F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5372F10-F661-43C0-AA03-CEB739009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973E-02AE-44F2-B53B-9FE2B04A5D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2326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079265-C9D5-4A2E-8D0E-B4CEFC940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149D5FE-80AF-41AE-911A-02AEEAEC8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74CC-14A9-404A-9F78-206565F4A3F2}" type="datetimeFigureOut">
              <a:rPr lang="cs-CZ" smtClean="0"/>
              <a:t>03.11.2023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71C36E4-6CAB-4495-9F9F-C34DFE3DF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9B37B08-26B4-460D-B468-FC84C3245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973E-02AE-44F2-B53B-9FE2B04A5D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701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894E656-5787-4E00-8419-B7EC06DDC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74CC-14A9-404A-9F78-206565F4A3F2}" type="datetimeFigureOut">
              <a:rPr lang="cs-CZ" smtClean="0"/>
              <a:t>03.11.2023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E29167A-F856-47E9-A30A-FB0CDB3F1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23C6024-CA2E-4B0E-8F16-CF10A2733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973E-02AE-44F2-B53B-9FE2B04A5D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206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1F9021-4B03-4FFD-8CBD-8F1E74354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F179068-B9B7-4E66-94B4-00DC45AB5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69B11DE1-4B28-4533-BAC7-1241B089E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FCE9EED-41E4-4705-BC9E-52D457D2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74CC-14A9-404A-9F78-206565F4A3F2}" type="datetimeFigureOut">
              <a:rPr lang="cs-CZ" smtClean="0"/>
              <a:t>03.11.2023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4D4D3CF-2BED-4EB1-8B72-A457C33FB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E5189F9-6E6A-4B4D-919B-4155C8859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973E-02AE-44F2-B53B-9FE2B04A5D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4256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B047C3-25E4-4952-AD30-564AE11CC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D81B61A-8805-40A8-B1EF-8473E629F1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39A37E67-CBE9-4123-AB90-4AAB298873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B071A0D-E719-4EE3-9C6C-7AC6938F3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74CC-14A9-404A-9F78-206565F4A3F2}" type="datetimeFigureOut">
              <a:rPr lang="cs-CZ" smtClean="0"/>
              <a:t>03.11.2023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BAB95B5-22AC-4798-B6D7-68F6873BF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6DC055D-6BD1-4415-B203-91AC7E653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973E-02AE-44F2-B53B-9FE2B04A5D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6204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D721AE-7756-49C9-AADE-7F2454DD6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3681100-AFCF-41E7-8538-EC925DC9E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A259895-4BE6-443E-9C77-7F26E6011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74CC-14A9-404A-9F78-206565F4A3F2}" type="datetimeFigureOut">
              <a:rPr lang="cs-CZ" smtClean="0"/>
              <a:t>03.11.2023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C762F0-3FBC-4476-9665-376FB5BB0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12470E-5BA4-4A30-BF44-393664962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973E-02AE-44F2-B53B-9FE2B04A5D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2382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387BEC6-B762-457A-BE99-4DFE21B46D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B36D7E9-9D9C-487D-8A01-5BAAF2C1E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F7E6CC-70F8-4B97-A3BA-3F7385437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74CC-14A9-404A-9F78-206565F4A3F2}" type="datetimeFigureOut">
              <a:rPr lang="cs-CZ" smtClean="0"/>
              <a:t>03.11.2023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597FA-EF69-4CD6-A27A-BAFCCFEC2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B467E67-2E37-48FD-9F26-C63081E6F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4973E-02AE-44F2-B53B-9FE2B04A5D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844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F8DA04C-E0CB-4E31-9042-C1052C657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FC0B69C-A9B9-468B-A2DC-34506C282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91260AB-20E1-414E-A0B7-5F1CE05886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A74CC-14A9-404A-9F78-206565F4A3F2}" type="datetimeFigureOut">
              <a:rPr lang="cs-CZ" smtClean="0"/>
              <a:t>03.11.2023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9DFE052-B227-4BF4-AEB2-5EB25151A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B078A5F-D4F7-455F-9FC0-0E8ECDD54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4973E-02AE-44F2-B53B-9FE2B04A5D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552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8ADDF876-B018-4DBF-8C41-3EA24DD0A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8129"/>
          </a:xfrm>
        </p:spPr>
        <p:txBody>
          <a:bodyPr>
            <a:normAutofit fontScale="90000"/>
          </a:bodyPr>
          <a:lstStyle/>
          <a:p>
            <a:pPr algn="ctr"/>
            <a:r>
              <a:rPr lang="cs-CZ"/>
              <a:t>Příklad falešné rovnováhy v médiích.</a:t>
            </a: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74B4042D-56A5-48DA-835F-29ACC4B0A6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8873" y="1129074"/>
            <a:ext cx="9014254" cy="545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731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5">
            <a:extLst>
              <a:ext uri="{FF2B5EF4-FFF2-40B4-BE49-F238E27FC236}">
                <a16:creationId xmlns:a16="http://schemas.microsoft.com/office/drawing/2014/main" id="{207A8F6C-7823-4733-A338-93B3D9CE8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74" y="118238"/>
            <a:ext cx="10948086" cy="662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89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BE793C-D5D5-4EE1-A048-28CBAEEAB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19" y="365125"/>
            <a:ext cx="11895438" cy="118358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Upravený komiks o falešné rovnováze v médiích k tématu změny klimatu.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2262DEA8-7A89-4D40-AA68-CC5C045F20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2854" y="1548714"/>
            <a:ext cx="8534400" cy="521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63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3">
            <a:extLst>
              <a:ext uri="{FF2B5EF4-FFF2-40B4-BE49-F238E27FC236}">
                <a16:creationId xmlns:a16="http://schemas.microsoft.com/office/drawing/2014/main" id="{6A690DA9-3188-4899-AB04-5AA70BF7A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52" y="99051"/>
            <a:ext cx="10906896" cy="665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8421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</Words>
  <Application>Microsoft Office PowerPoint</Application>
  <PresentationFormat>Širokoúhlá obrazovka</PresentationFormat>
  <Paragraphs>2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Motiv Office</vt:lpstr>
      <vt:lpstr>Příklad falešné rovnováhy v médiích.</vt:lpstr>
      <vt:lpstr>Prezentace aplikace PowerPoint</vt:lpstr>
      <vt:lpstr>Upravený komiks o falešné rovnováze v médiích k tématu změny klimatu.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Příklad falešné rovnováhy v médiích.</dc:title>
  <dc:creator>JK</dc:creator>
  <cp:lastModifiedBy>JK</cp:lastModifiedBy>
  <cp:revision>2</cp:revision>
  <dcterms:created xsi:type="dcterms:W3CDTF">2023-11-03T10:16:00Z</dcterms:created>
  <dcterms:modified xsi:type="dcterms:W3CDTF">2023-11-03T10:19:25Z</dcterms:modified>
</cp:coreProperties>
</file>